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65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38AE-81DA-4A8B-9399-10185825662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E3892-39A6-4DB0-8A49-1E6C5F773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3892-39A6-4DB0-8A49-1E6C5F773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3892-39A6-4DB0-8A49-1E6C5F7737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3892-39A6-4DB0-8A49-1E6C5F773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4F4853-17F2-451A-A25B-01463CA6E8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0EFEF3-C6B0-4134-8E91-EAFD73DE97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208" y="533400"/>
            <a:ext cx="2408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Brush Script Std" pitchFamily="66" charset="0"/>
              </a:rPr>
              <a:t>Amanda King</a:t>
            </a:r>
            <a:endParaRPr lang="en-US" sz="4200" dirty="0">
              <a:latin typeface="Brush Script Std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08" y="3619727"/>
            <a:ext cx="2408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Class of 2017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Exit Interview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465980" cy="4621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96548"/>
            <a:ext cx="3294530" cy="39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239000" cy="2443426"/>
          </a:xfrm>
        </p:spPr>
        <p:txBody>
          <a:bodyPr/>
          <a:lstStyle/>
          <a:p>
            <a:r>
              <a:rPr lang="en-US" dirty="0"/>
              <a:t>Born in Lindsay, CA</a:t>
            </a:r>
          </a:p>
          <a:p>
            <a:r>
              <a:rPr lang="en-US" dirty="0"/>
              <a:t>Youngest of </a:t>
            </a:r>
            <a:r>
              <a:rPr lang="en-US" dirty="0" smtClean="0"/>
              <a:t>3</a:t>
            </a:r>
          </a:p>
          <a:p>
            <a:r>
              <a:rPr lang="en-US" dirty="0" smtClean="0"/>
              <a:t>Reading, </a:t>
            </a:r>
            <a:r>
              <a:rPr lang="en-US" dirty="0" smtClean="0"/>
              <a:t>Guitar, Music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struggles in life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1833"/>
            <a:ext cx="7239000" cy="3657600"/>
          </a:xfrm>
        </p:spPr>
        <p:txBody>
          <a:bodyPr/>
          <a:lstStyle/>
          <a:p>
            <a:r>
              <a:rPr lang="en-US" dirty="0" smtClean="0"/>
              <a:t>Clubs- FFA, ASL, ASB, Key Club, Drama</a:t>
            </a:r>
          </a:p>
          <a:p>
            <a:r>
              <a:rPr lang="en-US" dirty="0" smtClean="0"/>
              <a:t>Played Tennis Freshmen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Locked in a chicken coop</a:t>
            </a:r>
          </a:p>
          <a:p>
            <a:r>
              <a:rPr lang="en-US" dirty="0" smtClean="0"/>
              <a:t>FFA competitions</a:t>
            </a:r>
            <a:endParaRPr lang="en-US" dirty="0" smtClean="0"/>
          </a:p>
          <a:p>
            <a:r>
              <a:rPr lang="en-US" dirty="0" smtClean="0"/>
              <a:t>Homecoming</a:t>
            </a:r>
            <a:endParaRPr lang="en-US" dirty="0" smtClean="0"/>
          </a:p>
          <a:p>
            <a:r>
              <a:rPr lang="en-US" dirty="0" smtClean="0"/>
              <a:t>PBS (successes and struggles)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400737"/>
            <a:ext cx="2819401" cy="2373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74142"/>
            <a:ext cx="4191000" cy="30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239000" cy="3941136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I</a:t>
            </a:r>
            <a:r>
              <a:rPr lang="en-US" dirty="0" smtClean="0"/>
              <a:t>mbach- Veterinarian </a:t>
            </a:r>
          </a:p>
          <a:p>
            <a:pPr lvl="1"/>
            <a:r>
              <a:rPr lang="en-US" dirty="0" smtClean="0"/>
              <a:t>All Creatures Pet Care </a:t>
            </a:r>
          </a:p>
          <a:p>
            <a:r>
              <a:rPr lang="en-US" dirty="0" smtClean="0"/>
              <a:t>Always wanted to be a Vet.</a:t>
            </a:r>
          </a:p>
          <a:p>
            <a:r>
              <a:rPr lang="en-US" dirty="0"/>
              <a:t>Got to help diagnose a patient</a:t>
            </a:r>
          </a:p>
          <a:p>
            <a:r>
              <a:rPr lang="en-US" dirty="0" smtClean="0"/>
              <a:t>Can’t handle seeing surgeries occur</a:t>
            </a:r>
            <a:r>
              <a:rPr lang="en-US" dirty="0"/>
              <a:t> </a:t>
            </a:r>
          </a:p>
          <a:p>
            <a:r>
              <a:rPr lang="en-US" dirty="0" smtClean="0"/>
              <a:t>No longer see myself being a Vet.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00401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3520440" cy="990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Struggles 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533400"/>
            <a:ext cx="3520440" cy="990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Successes 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Grandpa</a:t>
            </a:r>
          </a:p>
          <a:p>
            <a:r>
              <a:rPr lang="en-US" dirty="0" smtClean="0"/>
              <a:t>Procrastination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First Place at Animal Disease Case Study at COS</a:t>
            </a:r>
          </a:p>
          <a:p>
            <a:pPr lvl="1"/>
            <a:r>
              <a:rPr lang="en-US" dirty="0" smtClean="0"/>
              <a:t>$25 Dollar prize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8999"/>
            <a:ext cx="289560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8" y="3428997"/>
            <a:ext cx="2734019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3941136"/>
          </a:xfrm>
        </p:spPr>
        <p:txBody>
          <a:bodyPr/>
          <a:lstStyle/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Wanted to be a Vet. </a:t>
            </a:r>
          </a:p>
          <a:p>
            <a:pPr lvl="1"/>
            <a:r>
              <a:rPr lang="en-US" dirty="0" smtClean="0"/>
              <a:t>Still want to work with animals</a:t>
            </a:r>
          </a:p>
          <a:p>
            <a:r>
              <a:rPr lang="en-US" dirty="0" smtClean="0"/>
              <a:t>Taking good care of animals is lots of work</a:t>
            </a:r>
          </a:p>
          <a:p>
            <a:r>
              <a:rPr lang="en-US" dirty="0" smtClean="0"/>
              <a:t>Animals are complicated</a:t>
            </a:r>
          </a:p>
          <a:p>
            <a:r>
              <a:rPr lang="en-US" dirty="0" smtClean="0"/>
              <a:t>Agriculture isn’t just about animals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6188"/>
            <a:ext cx="3048000" cy="284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2540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4" y="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169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College of the Sequoias </a:t>
            </a:r>
          </a:p>
          <a:p>
            <a:pPr lvl="1"/>
            <a:r>
              <a:rPr lang="en-US" dirty="0" smtClean="0"/>
              <a:t>Applied </a:t>
            </a:r>
          </a:p>
          <a:p>
            <a:r>
              <a:rPr lang="en-US" dirty="0" smtClean="0"/>
              <a:t>Major in Animal Science</a:t>
            </a:r>
          </a:p>
          <a:p>
            <a:pPr lvl="1"/>
            <a:r>
              <a:rPr lang="en-US" dirty="0" smtClean="0"/>
              <a:t>Minor in Theatre</a:t>
            </a:r>
          </a:p>
          <a:p>
            <a:r>
              <a:rPr lang="en-US" dirty="0" smtClean="0"/>
              <a:t>Wanted a school not far from home</a:t>
            </a:r>
          </a:p>
          <a:p>
            <a:r>
              <a:rPr lang="en-US" dirty="0" smtClean="0"/>
              <a:t>Can get essentials out of the way</a:t>
            </a:r>
          </a:p>
          <a:p>
            <a:r>
              <a:rPr lang="en-US" dirty="0" smtClean="0"/>
              <a:t>Transfer to UC Davis 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Short term- Graduate and go to College</a:t>
            </a:r>
          </a:p>
          <a:p>
            <a:pPr lvl="1"/>
            <a:r>
              <a:rPr lang="en-US" dirty="0" smtClean="0"/>
              <a:t>Long term- Work in a field of Agriculture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13" y="2362201"/>
            <a:ext cx="2930769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82" y="4267201"/>
            <a:ext cx="2095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3712536"/>
          </a:xfrm>
        </p:spPr>
        <p:txBody>
          <a:bodyPr/>
          <a:lstStyle/>
          <a:p>
            <a:r>
              <a:rPr lang="en-US" dirty="0" smtClean="0"/>
              <a:t>Better version of myself</a:t>
            </a:r>
          </a:p>
          <a:p>
            <a:pPr lvl="1"/>
            <a:r>
              <a:rPr lang="en-US" dirty="0" smtClean="0"/>
              <a:t>Friends, </a:t>
            </a:r>
            <a:r>
              <a:rPr lang="en-US" dirty="0" smtClean="0"/>
              <a:t>Teachers</a:t>
            </a:r>
            <a:r>
              <a:rPr lang="en-US" dirty="0" smtClean="0"/>
              <a:t>, experiences </a:t>
            </a:r>
          </a:p>
          <a:p>
            <a:r>
              <a:rPr lang="en-US" dirty="0" smtClean="0"/>
              <a:t>Better learner</a:t>
            </a:r>
          </a:p>
          <a:p>
            <a:r>
              <a:rPr lang="en-US" dirty="0" smtClean="0"/>
              <a:t>PBS has taught me:</a:t>
            </a:r>
          </a:p>
          <a:p>
            <a:pPr lvl="1"/>
            <a:r>
              <a:rPr lang="en-US" dirty="0" smtClean="0"/>
              <a:t>Perseverance when I think I’ll give up</a:t>
            </a:r>
          </a:p>
          <a:p>
            <a:pPr lvl="1"/>
            <a:r>
              <a:rPr lang="en-US" dirty="0" smtClean="0"/>
              <a:t>Accountability when I mess 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8" y="0"/>
            <a:ext cx="2911287" cy="365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4471707"/>
            <a:ext cx="3213847" cy="2410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18" y="4495800"/>
            <a:ext cx="30480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8" y="3124199"/>
            <a:ext cx="2911287" cy="3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xfrm>
            <a:off x="228600" y="228600"/>
            <a:ext cx="8610600" cy="6421464"/>
          </a:xfrm>
        </p:spPr>
      </p:pic>
    </p:spTree>
    <p:extLst>
      <p:ext uri="{BB962C8B-B14F-4D97-AF65-F5344CB8AC3E}">
        <p14:creationId xmlns:p14="http://schemas.microsoft.com/office/powerpoint/2010/main" val="50863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4280</TotalTime>
  <Words>226</Words>
  <Application>Microsoft Office PowerPoint</Application>
  <PresentationFormat>On-screen Show (4:3)</PresentationFormat>
  <Paragraphs>56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PowerPoint Presentation</vt:lpstr>
      <vt:lpstr>About me</vt:lpstr>
      <vt:lpstr>My high school experience</vt:lpstr>
      <vt:lpstr>Job Shadow</vt:lpstr>
      <vt:lpstr>PowerPoint Presentation</vt:lpstr>
      <vt:lpstr>Pathway</vt:lpstr>
      <vt:lpstr>Post-High school plans</vt:lpstr>
      <vt:lpstr>Leaving lhs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2017-01-17T18:59:44Z</dcterms:created>
  <dcterms:modified xsi:type="dcterms:W3CDTF">2017-03-21T16:26:57Z</dcterms:modified>
</cp:coreProperties>
</file>